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405EB-EB7F-4415-AE98-2D240FDB8B7F}" v="1582" dt="2021-02-11T12:50:08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wia Mrowczynska" userId="S::oliwia.mrowczynska@glo2.onmicrosoft.com::94d811a2-9f90-448a-994f-44f38a3f6feb" providerId="AD" clId="Web-{4DE405EB-EB7F-4415-AE98-2D240FDB8B7F}"/>
    <pc:docChg chg="addSld modSld sldOrd addMainMaster delMainMaster">
      <pc:chgData name="Oliwia Mrowczynska" userId="S::oliwia.mrowczynska@glo2.onmicrosoft.com::94d811a2-9f90-448a-994f-44f38a3f6feb" providerId="AD" clId="Web-{4DE405EB-EB7F-4415-AE98-2D240FDB8B7F}" dt="2021-02-11T12:50:03.141" v="726" actId="20577"/>
      <pc:docMkLst>
        <pc:docMk/>
      </pc:docMkLst>
      <pc:sldChg chg="addSp delSp modSp mod setBg modClrScheme chgLayout">
        <pc:chgData name="Oliwia Mrowczynska" userId="S::oliwia.mrowczynska@glo2.onmicrosoft.com::94d811a2-9f90-448a-994f-44f38a3f6feb" providerId="AD" clId="Web-{4DE405EB-EB7F-4415-AE98-2D240FDB8B7F}" dt="2021-02-11T12:27:33.181" v="37" actId="20577"/>
        <pc:sldMkLst>
          <pc:docMk/>
          <pc:sldMk cId="650317164" sldId="256"/>
        </pc:sldMkLst>
        <pc:spChg chg="mod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Oliwia Mrowczynska" userId="S::oliwia.mrowczynska@glo2.onmicrosoft.com::94d811a2-9f90-448a-994f-44f38a3f6feb" providerId="AD" clId="Web-{4DE405EB-EB7F-4415-AE98-2D240FDB8B7F}" dt="2021-02-11T12:27:33.181" v="37" actId="20577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8" creationId="{CA5B2A81-2C8E-4963-AFD4-E539D168B475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5:22.647" v="1"/>
          <ac:spMkLst>
            <pc:docMk/>
            <pc:sldMk cId="650317164" sldId="256"/>
            <ac:spMk id="9" creationId="{F2E5B6AE-5EFE-45F0-A2AE-ED771CA3D7DD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10" creationId="{877D5044-C0FC-41BD-921B-D2CEA70F43E9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12" creationId="{240C59C6-5DFE-4F83-A118-7B0F1AD930C2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14" creationId="{1273AD71-A9B2-42A5-A6AA-DC06CC4F817E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16" creationId="{DAD743CE-A4C9-4C61-8969-5096C42E4A2B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18" creationId="{BD12B198-BFE5-4867-B13A-199FE41B4422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26" creationId="{81C67526-3B2B-41B3-A8FD-141E1F828833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28" creationId="{435B334E-B7AB-4395-9F2B-FD74A4085777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66" creationId="{716BED87-A484-418B-BFE2-B7AF165C5C9F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68" creationId="{91DAC796-CA78-4ABE-BE2F-B8B4D60A68AB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70" creationId="{5DDA4212-2A25-49B5-912F-FE46DB634406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72" creationId="{5D44875A-5D91-4826-BEA8-3D8137697368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78" creationId="{3FD786AD-5715-4F40-BEE8-2D5F8F1EA711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80" creationId="{BFC9C289-1965-44D3-BE1F-87A992A40BB5}"/>
          </ac:spMkLst>
        </pc:spChg>
        <pc:spChg chg="add del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82" creationId="{0304243C-9A58-4B18-9670-1116282E76D7}"/>
          </ac:spMkLst>
        </pc:spChg>
        <pc:spChg chg="add">
          <ac:chgData name="Oliwia Mrowczynska" userId="S::oliwia.mrowczynska@glo2.onmicrosoft.com::94d811a2-9f90-448a-994f-44f38a3f6feb" providerId="AD" clId="Web-{4DE405EB-EB7F-4415-AE98-2D240FDB8B7F}" dt="2021-02-11T12:26:02.242" v="11"/>
          <ac:spMkLst>
            <pc:docMk/>
            <pc:sldMk cId="650317164" sldId="256"/>
            <ac:spMk id="123" creationId="{F2E5B6AE-5EFE-45F0-A2AE-ED771CA3D7DD}"/>
          </ac:spMkLst>
        </pc:spChg>
        <pc:grpChg chg="add del">
          <ac:chgData name="Oliwia Mrowczynska" userId="S::oliwia.mrowczynska@glo2.onmicrosoft.com::94d811a2-9f90-448a-994f-44f38a3f6feb" providerId="AD" clId="Web-{4DE405EB-EB7F-4415-AE98-2D240FDB8B7F}" dt="2021-02-11T12:26:02.242" v="11"/>
          <ac:grpSpMkLst>
            <pc:docMk/>
            <pc:sldMk cId="650317164" sldId="256"/>
            <ac:grpSpMk id="20" creationId="{AE14FB45-3E95-44C0-8B14-18E3A5B9B48F}"/>
          </ac:grpSpMkLst>
        </pc:grpChg>
        <pc:grpChg chg="add del">
          <ac:chgData name="Oliwia Mrowczynska" userId="S::oliwia.mrowczynska@glo2.onmicrosoft.com::94d811a2-9f90-448a-994f-44f38a3f6feb" providerId="AD" clId="Web-{4DE405EB-EB7F-4415-AE98-2D240FDB8B7F}" dt="2021-02-11T12:26:02.242" v="11"/>
          <ac:grpSpMkLst>
            <pc:docMk/>
            <pc:sldMk cId="650317164" sldId="256"/>
            <ac:grpSpMk id="30" creationId="{5582A241-3D03-49F2-9515-690487FBF914}"/>
          </ac:grpSpMkLst>
        </pc:grpChg>
        <pc:grpChg chg="add del">
          <ac:chgData name="Oliwia Mrowczynska" userId="S::oliwia.mrowczynska@glo2.onmicrosoft.com::94d811a2-9f90-448a-994f-44f38a3f6feb" providerId="AD" clId="Web-{4DE405EB-EB7F-4415-AE98-2D240FDB8B7F}" dt="2021-02-11T12:26:02.242" v="11"/>
          <ac:grpSpMkLst>
            <pc:docMk/>
            <pc:sldMk cId="650317164" sldId="256"/>
            <ac:grpSpMk id="74" creationId="{76032A1D-6324-4525-B325-BA10F1B5AF10}"/>
          </ac:grpSpMkLst>
        </pc:grpChg>
        <pc:grpChg chg="add del">
          <ac:chgData name="Oliwia Mrowczynska" userId="S::oliwia.mrowczynska@glo2.onmicrosoft.com::94d811a2-9f90-448a-994f-44f38a3f6feb" providerId="AD" clId="Web-{4DE405EB-EB7F-4415-AE98-2D240FDB8B7F}" dt="2021-02-11T12:26:02.242" v="11"/>
          <ac:grpSpMkLst>
            <pc:docMk/>
            <pc:sldMk cId="650317164" sldId="256"/>
            <ac:grpSpMk id="84" creationId="{1004F330-2685-43E8-93CC-3A72F1945B3E}"/>
          </ac:grpSpMkLst>
        </pc:grpChg>
        <pc:picChg chg="add del">
          <ac:chgData name="Oliwia Mrowczynska" userId="S::oliwia.mrowczynska@glo2.onmicrosoft.com::94d811a2-9f90-448a-994f-44f38a3f6feb" providerId="AD" clId="Web-{4DE405EB-EB7F-4415-AE98-2D240FDB8B7F}" dt="2021-02-11T12:25:22.647" v="1"/>
          <ac:picMkLst>
            <pc:docMk/>
            <pc:sldMk cId="650317164" sldId="256"/>
            <ac:picMk id="4" creationId="{6AF478B8-5915-46F0-8E77-EA23933CDB3C}"/>
          </ac:picMkLst>
        </pc:picChg>
        <pc:picChg chg="add">
          <ac:chgData name="Oliwia Mrowczynska" userId="S::oliwia.mrowczynska@glo2.onmicrosoft.com::94d811a2-9f90-448a-994f-44f38a3f6feb" providerId="AD" clId="Web-{4DE405EB-EB7F-4415-AE98-2D240FDB8B7F}" dt="2021-02-11T12:26:02.242" v="11"/>
          <ac:picMkLst>
            <pc:docMk/>
            <pc:sldMk cId="650317164" sldId="256"/>
            <ac:picMk id="120" creationId="{F8A59F19-DBA7-4182-9077-D46E22EC57C1}"/>
          </ac:picMkLst>
        </pc:picChg>
        <pc:cxnChg chg="add del">
          <ac:chgData name="Oliwia Mrowczynska" userId="S::oliwia.mrowczynska@glo2.onmicrosoft.com::94d811a2-9f90-448a-994f-44f38a3f6feb" providerId="AD" clId="Web-{4DE405EB-EB7F-4415-AE98-2D240FDB8B7F}" dt="2021-02-11T12:25:22.647" v="1"/>
          <ac:cxnSpMkLst>
            <pc:docMk/>
            <pc:sldMk cId="650317164" sldId="256"/>
            <ac:cxnSpMk id="11" creationId="{D255B435-D9F3-4A31-B89E-36741390DB4B}"/>
          </ac:cxnSpMkLst>
        </pc:cxnChg>
        <pc:cxnChg chg="add del">
          <ac:chgData name="Oliwia Mrowczynska" userId="S::oliwia.mrowczynska@glo2.onmicrosoft.com::94d811a2-9f90-448a-994f-44f38a3f6feb" providerId="AD" clId="Web-{4DE405EB-EB7F-4415-AE98-2D240FDB8B7F}" dt="2021-02-11T12:26:02.242" v="11"/>
          <ac:cxnSpMkLst>
            <pc:docMk/>
            <pc:sldMk cId="650317164" sldId="256"/>
            <ac:cxnSpMk id="24" creationId="{9E7C23BC-DAA6-40E1-8166-B8C4439D1430}"/>
          </ac:cxnSpMkLst>
        </pc:cxnChg>
        <pc:cxnChg chg="add">
          <ac:chgData name="Oliwia Mrowczynska" userId="S::oliwia.mrowczynska@glo2.onmicrosoft.com::94d811a2-9f90-448a-994f-44f38a3f6feb" providerId="AD" clId="Web-{4DE405EB-EB7F-4415-AE98-2D240FDB8B7F}" dt="2021-02-11T12:26:02.242" v="11"/>
          <ac:cxnSpMkLst>
            <pc:docMk/>
            <pc:sldMk cId="650317164" sldId="256"/>
            <ac:cxnSpMk id="125" creationId="{D255B435-D9F3-4A31-B89E-36741390DB4B}"/>
          </ac:cxnSpMkLst>
        </pc:cxnChg>
      </pc:sldChg>
      <pc:sldChg chg="modSp new">
        <pc:chgData name="Oliwia Mrowczynska" userId="S::oliwia.mrowczynska@glo2.onmicrosoft.com::94d811a2-9f90-448a-994f-44f38a3f6feb" providerId="AD" clId="Web-{4DE405EB-EB7F-4415-AE98-2D240FDB8B7F}" dt="2021-02-11T12:49:06.515" v="719" actId="20577"/>
        <pc:sldMkLst>
          <pc:docMk/>
          <pc:sldMk cId="4012702204" sldId="257"/>
        </pc:sldMkLst>
        <pc:spChg chg="mod">
          <ac:chgData name="Oliwia Mrowczynska" userId="S::oliwia.mrowczynska@glo2.onmicrosoft.com::94d811a2-9f90-448a-994f-44f38a3f6feb" providerId="AD" clId="Web-{4DE405EB-EB7F-4415-AE98-2D240FDB8B7F}" dt="2021-02-11T12:49:06.515" v="719" actId="20577"/>
          <ac:spMkLst>
            <pc:docMk/>
            <pc:sldMk cId="4012702204" sldId="257"/>
            <ac:spMk id="2" creationId="{B747BB34-4724-4851-8CE1-123695181344}"/>
          </ac:spMkLst>
        </pc:spChg>
        <pc:spChg chg="mod">
          <ac:chgData name="Oliwia Mrowczynska" userId="S::oliwia.mrowczynska@glo2.onmicrosoft.com::94d811a2-9f90-448a-994f-44f38a3f6feb" providerId="AD" clId="Web-{4DE405EB-EB7F-4415-AE98-2D240FDB8B7F}" dt="2021-02-11T12:32:51.796" v="218" actId="20577"/>
          <ac:spMkLst>
            <pc:docMk/>
            <pc:sldMk cId="4012702204" sldId="257"/>
            <ac:spMk id="3" creationId="{8BC9A2C0-9BDE-42FE-A47E-BA1E8F911C18}"/>
          </ac:spMkLst>
        </pc:spChg>
      </pc:sldChg>
      <pc:sldChg chg="addSp delSp modSp new">
        <pc:chgData name="Oliwia Mrowczynska" userId="S::oliwia.mrowczynska@glo2.onmicrosoft.com::94d811a2-9f90-448a-994f-44f38a3f6feb" providerId="AD" clId="Web-{4DE405EB-EB7F-4415-AE98-2D240FDB8B7F}" dt="2021-02-11T12:49:23.703" v="721" actId="14100"/>
        <pc:sldMkLst>
          <pc:docMk/>
          <pc:sldMk cId="2114446658" sldId="258"/>
        </pc:sldMkLst>
        <pc:spChg chg="mod">
          <ac:chgData name="Oliwia Mrowczynska" userId="S::oliwia.mrowczynska@glo2.onmicrosoft.com::94d811a2-9f90-448a-994f-44f38a3f6feb" providerId="AD" clId="Web-{4DE405EB-EB7F-4415-AE98-2D240FDB8B7F}" dt="2021-02-11T12:49:23.703" v="721" actId="14100"/>
          <ac:spMkLst>
            <pc:docMk/>
            <pc:sldMk cId="2114446658" sldId="258"/>
            <ac:spMk id="2" creationId="{7C471415-FAE6-48E1-B1D5-BC645FDF593D}"/>
          </ac:spMkLst>
        </pc:spChg>
        <pc:spChg chg="del">
          <ac:chgData name="Oliwia Mrowczynska" userId="S::oliwia.mrowczynska@glo2.onmicrosoft.com::94d811a2-9f90-448a-994f-44f38a3f6feb" providerId="AD" clId="Web-{4DE405EB-EB7F-4415-AE98-2D240FDB8B7F}" dt="2021-02-11T12:34:16.250" v="221"/>
          <ac:spMkLst>
            <pc:docMk/>
            <pc:sldMk cId="2114446658" sldId="258"/>
            <ac:spMk id="3" creationId="{0D3E063D-689D-4035-9102-F7476EF6570B}"/>
          </ac:spMkLst>
        </pc:spChg>
        <pc:picChg chg="add mod ord modCrop">
          <ac:chgData name="Oliwia Mrowczynska" userId="S::oliwia.mrowczynska@glo2.onmicrosoft.com::94d811a2-9f90-448a-994f-44f38a3f6feb" providerId="AD" clId="Web-{4DE405EB-EB7F-4415-AE98-2D240FDB8B7F}" dt="2021-02-11T12:35:37.033" v="245" actId="1076"/>
          <ac:picMkLst>
            <pc:docMk/>
            <pc:sldMk cId="2114446658" sldId="258"/>
            <ac:picMk id="4" creationId="{DBBABEC7-6CD9-4686-97E1-E5A3EA845B9B}"/>
          </ac:picMkLst>
        </pc:picChg>
      </pc:sldChg>
      <pc:sldChg chg="modSp new">
        <pc:chgData name="Oliwia Mrowczynska" userId="S::oliwia.mrowczynska@glo2.onmicrosoft.com::94d811a2-9f90-448a-994f-44f38a3f6feb" providerId="AD" clId="Web-{4DE405EB-EB7F-4415-AE98-2D240FDB8B7F}" dt="2021-02-11T12:49:40.110" v="723" actId="20577"/>
        <pc:sldMkLst>
          <pc:docMk/>
          <pc:sldMk cId="564986119" sldId="259"/>
        </pc:sldMkLst>
        <pc:spChg chg="mod">
          <ac:chgData name="Oliwia Mrowczynska" userId="S::oliwia.mrowczynska@glo2.onmicrosoft.com::94d811a2-9f90-448a-994f-44f38a3f6feb" providerId="AD" clId="Web-{4DE405EB-EB7F-4415-AE98-2D240FDB8B7F}" dt="2021-02-11T12:49:40.110" v="723" actId="20577"/>
          <ac:spMkLst>
            <pc:docMk/>
            <pc:sldMk cId="564986119" sldId="259"/>
            <ac:spMk id="2" creationId="{974939DD-C112-4686-8FF4-A7F1E03BCA31}"/>
          </ac:spMkLst>
        </pc:spChg>
        <pc:spChg chg="mod">
          <ac:chgData name="Oliwia Mrowczynska" userId="S::oliwia.mrowczynska@glo2.onmicrosoft.com::94d811a2-9f90-448a-994f-44f38a3f6feb" providerId="AD" clId="Web-{4DE405EB-EB7F-4415-AE98-2D240FDB8B7F}" dt="2021-02-11T12:42:46.103" v="476" actId="20577"/>
          <ac:spMkLst>
            <pc:docMk/>
            <pc:sldMk cId="564986119" sldId="259"/>
            <ac:spMk id="3" creationId="{CA773ED5-46B3-4A16-A10A-3A43F9C3220E}"/>
          </ac:spMkLst>
        </pc:spChg>
      </pc:sldChg>
      <pc:sldChg chg="modSp new">
        <pc:chgData name="Oliwia Mrowczynska" userId="S::oliwia.mrowczynska@glo2.onmicrosoft.com::94d811a2-9f90-448a-994f-44f38a3f6feb" providerId="AD" clId="Web-{4DE405EB-EB7F-4415-AE98-2D240FDB8B7F}" dt="2021-02-11T12:50:03.141" v="726" actId="20577"/>
        <pc:sldMkLst>
          <pc:docMk/>
          <pc:sldMk cId="3946358342" sldId="260"/>
        </pc:sldMkLst>
        <pc:spChg chg="mod">
          <ac:chgData name="Oliwia Mrowczynska" userId="S::oliwia.mrowczynska@glo2.onmicrosoft.com::94d811a2-9f90-448a-994f-44f38a3f6feb" providerId="AD" clId="Web-{4DE405EB-EB7F-4415-AE98-2D240FDB8B7F}" dt="2021-02-11T12:50:03.141" v="726" actId="20577"/>
          <ac:spMkLst>
            <pc:docMk/>
            <pc:sldMk cId="3946358342" sldId="260"/>
            <ac:spMk id="2" creationId="{3AE089DA-E564-4FC4-A353-74949E62C06C}"/>
          </ac:spMkLst>
        </pc:spChg>
        <pc:spChg chg="mod">
          <ac:chgData name="Oliwia Mrowczynska" userId="S::oliwia.mrowczynska@glo2.onmicrosoft.com::94d811a2-9f90-448a-994f-44f38a3f6feb" providerId="AD" clId="Web-{4DE405EB-EB7F-4415-AE98-2D240FDB8B7F}" dt="2021-02-11T12:48:34.124" v="718" actId="20577"/>
          <ac:spMkLst>
            <pc:docMk/>
            <pc:sldMk cId="3946358342" sldId="260"/>
            <ac:spMk id="3" creationId="{ED95A431-BB21-447C-8C46-6920967BEB9A}"/>
          </ac:spMkLst>
        </pc:spChg>
      </pc:sldChg>
      <pc:sldChg chg="modSp new ord">
        <pc:chgData name="Oliwia Mrowczynska" userId="S::oliwia.mrowczynska@glo2.onmicrosoft.com::94d811a2-9f90-448a-994f-44f38a3f6feb" providerId="AD" clId="Web-{4DE405EB-EB7F-4415-AE98-2D240FDB8B7F}" dt="2021-02-11T12:49:53.485" v="725" actId="20577"/>
        <pc:sldMkLst>
          <pc:docMk/>
          <pc:sldMk cId="3142018511" sldId="261"/>
        </pc:sldMkLst>
        <pc:spChg chg="mod">
          <ac:chgData name="Oliwia Mrowczynska" userId="S::oliwia.mrowczynska@glo2.onmicrosoft.com::94d811a2-9f90-448a-994f-44f38a3f6feb" providerId="AD" clId="Web-{4DE405EB-EB7F-4415-AE98-2D240FDB8B7F}" dt="2021-02-11T12:49:53.485" v="725" actId="20577"/>
          <ac:spMkLst>
            <pc:docMk/>
            <pc:sldMk cId="3142018511" sldId="261"/>
            <ac:spMk id="2" creationId="{4A264443-21E0-4C92-B606-F462D1F52B52}"/>
          </ac:spMkLst>
        </pc:spChg>
        <pc:spChg chg="mod">
          <ac:chgData name="Oliwia Mrowczynska" userId="S::oliwia.mrowczynska@glo2.onmicrosoft.com::94d811a2-9f90-448a-994f-44f38a3f6feb" providerId="AD" clId="Web-{4DE405EB-EB7F-4415-AE98-2D240FDB8B7F}" dt="2021-02-11T12:46:15.934" v="625" actId="20577"/>
          <ac:spMkLst>
            <pc:docMk/>
            <pc:sldMk cId="3142018511" sldId="261"/>
            <ac:spMk id="3" creationId="{3A3E93E1-D9F7-47D0-B977-796173152E01}"/>
          </ac:spMkLst>
        </pc:spChg>
      </pc:sldChg>
      <pc:sldMasterChg chg="add del addSldLayout delSldLayout">
        <pc:chgData name="Oliwia Mrowczynska" userId="S::oliwia.mrowczynska@glo2.onmicrosoft.com::94d811a2-9f90-448a-994f-44f38a3f6feb" providerId="AD" clId="Web-{4DE405EB-EB7F-4415-AE98-2D240FDB8B7F}" dt="2021-02-11T12:25:22.757" v="2"/>
        <pc:sldMasterMkLst>
          <pc:docMk/>
          <pc:sldMasterMk cId="3926633689" sldId="2147483648"/>
        </pc:sldMasterMkLst>
        <pc:sldLayoutChg chg="add del">
          <pc:chgData name="Oliwia Mrowczynska" userId="S::oliwia.mrowczynska@glo2.onmicrosoft.com::94d811a2-9f90-448a-994f-44f38a3f6feb" providerId="AD" clId="Web-{4DE405EB-EB7F-4415-AE98-2D240FDB8B7F}" dt="2021-02-11T12:25:22.757" v="2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757" v="2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757" v="2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757" v="2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757" v="2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757" v="2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757" v="2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757" v="2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757" v="2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757" v="2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757" v="2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Oliwia Mrowczynska" userId="S::oliwia.mrowczynska@glo2.onmicrosoft.com::94d811a2-9f90-448a-994f-44f38a3f6feb" providerId="AD" clId="Web-{4DE405EB-EB7F-4415-AE98-2D240FDB8B7F}" dt="2021-02-11T12:26:02.242" v="11"/>
        <pc:sldMasterMkLst>
          <pc:docMk/>
          <pc:sldMasterMk cId="3193797224" sldId="2147483673"/>
        </pc:sldMasterMkLst>
        <pc:sldLayoutChg chg="add del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3193797224" sldId="2147483673"/>
            <pc:sldLayoutMk cId="3408454956" sldId="2147483662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3193797224" sldId="2147483673"/>
            <pc:sldLayoutMk cId="3664398257" sldId="2147483663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3193797224" sldId="2147483673"/>
            <pc:sldLayoutMk cId="1351553461" sldId="2147483664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3193797224" sldId="2147483673"/>
            <pc:sldLayoutMk cId="997495331" sldId="2147483665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3193797224" sldId="2147483673"/>
            <pc:sldLayoutMk cId="542175018" sldId="2147483666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3193797224" sldId="2147483673"/>
            <pc:sldLayoutMk cId="3280577678" sldId="2147483667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3193797224" sldId="2147483673"/>
            <pc:sldLayoutMk cId="1617059687" sldId="2147483668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3193797224" sldId="2147483673"/>
            <pc:sldLayoutMk cId="1237214554" sldId="2147483669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3193797224" sldId="2147483673"/>
            <pc:sldLayoutMk cId="3801093466" sldId="2147483670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3193797224" sldId="2147483673"/>
            <pc:sldLayoutMk cId="4038619725" sldId="2147483671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3193797224" sldId="2147483673"/>
            <pc:sldLayoutMk cId="3722575007" sldId="2147483672"/>
          </pc:sldLayoutMkLst>
        </pc:sldLayoutChg>
      </pc:sldMasterChg>
      <pc:sldMasterChg chg="add addSldLayout">
        <pc:chgData name="Oliwia Mrowczynska" userId="S::oliwia.mrowczynska@glo2.onmicrosoft.com::94d811a2-9f90-448a-994f-44f38a3f6feb" providerId="AD" clId="Web-{4DE405EB-EB7F-4415-AE98-2D240FDB8B7F}" dt="2021-02-11T12:26:02.242" v="11"/>
        <pc:sldMasterMkLst>
          <pc:docMk/>
          <pc:sldMasterMk cId="726609818" sldId="2147483674"/>
        </pc:sldMasterMkLst>
        <pc:sldLayoutChg chg="add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726609818" sldId="2147483674"/>
            <pc:sldLayoutMk cId="1908170680" sldId="2147483675"/>
          </pc:sldLayoutMkLst>
        </pc:sldLayoutChg>
        <pc:sldLayoutChg chg="add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726609818" sldId="2147483674"/>
            <pc:sldLayoutMk cId="2444133282" sldId="2147483676"/>
          </pc:sldLayoutMkLst>
        </pc:sldLayoutChg>
        <pc:sldLayoutChg chg="add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726609818" sldId="2147483674"/>
            <pc:sldLayoutMk cId="672439551" sldId="2147483677"/>
          </pc:sldLayoutMkLst>
        </pc:sldLayoutChg>
        <pc:sldLayoutChg chg="add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726609818" sldId="2147483674"/>
            <pc:sldLayoutMk cId="1587434366" sldId="2147483678"/>
          </pc:sldLayoutMkLst>
        </pc:sldLayoutChg>
        <pc:sldLayoutChg chg="add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726609818" sldId="2147483674"/>
            <pc:sldLayoutMk cId="3738384988" sldId="2147483679"/>
          </pc:sldLayoutMkLst>
        </pc:sldLayoutChg>
        <pc:sldLayoutChg chg="add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726609818" sldId="2147483674"/>
            <pc:sldLayoutMk cId="2173784441" sldId="2147483680"/>
          </pc:sldLayoutMkLst>
        </pc:sldLayoutChg>
        <pc:sldLayoutChg chg="add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726609818" sldId="2147483674"/>
            <pc:sldLayoutMk cId="3322813354" sldId="2147483681"/>
          </pc:sldLayoutMkLst>
        </pc:sldLayoutChg>
        <pc:sldLayoutChg chg="add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726609818" sldId="2147483674"/>
            <pc:sldLayoutMk cId="2683091983" sldId="2147483682"/>
          </pc:sldLayoutMkLst>
        </pc:sldLayoutChg>
        <pc:sldLayoutChg chg="add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726609818" sldId="2147483674"/>
            <pc:sldLayoutMk cId="1249442608" sldId="2147483683"/>
          </pc:sldLayoutMkLst>
        </pc:sldLayoutChg>
        <pc:sldLayoutChg chg="add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726609818" sldId="2147483674"/>
            <pc:sldLayoutMk cId="4095997561" sldId="2147483684"/>
          </pc:sldLayoutMkLst>
        </pc:sldLayoutChg>
        <pc:sldLayoutChg chg="add">
          <pc:chgData name="Oliwia Mrowczynska" userId="S::oliwia.mrowczynska@glo2.onmicrosoft.com::94d811a2-9f90-448a-994f-44f38a3f6feb" providerId="AD" clId="Web-{4DE405EB-EB7F-4415-AE98-2D240FDB8B7F}" dt="2021-02-11T12:26:02.242" v="11"/>
          <pc:sldLayoutMkLst>
            <pc:docMk/>
            <pc:sldMasterMk cId="726609818" sldId="2147483674"/>
            <pc:sldLayoutMk cId="1821780493" sldId="2147483685"/>
          </pc:sldLayoutMkLst>
        </pc:sldLayoutChg>
      </pc:sldMasterChg>
      <pc:sldMasterChg chg="add del addSldLayout delSldLayout">
        <pc:chgData name="Oliwia Mrowczynska" userId="S::oliwia.mrowczynska@glo2.onmicrosoft.com::94d811a2-9f90-448a-994f-44f38a3f6feb" providerId="AD" clId="Web-{4DE405EB-EB7F-4415-AE98-2D240FDB8B7F}" dt="2021-02-11T12:25:22.647" v="1"/>
        <pc:sldMasterMkLst>
          <pc:docMk/>
          <pc:sldMasterMk cId="3202181677" sldId="2147483686"/>
        </pc:sldMasterMkLst>
        <pc:sldLayoutChg chg="add del">
          <pc:chgData name="Oliwia Mrowczynska" userId="S::oliwia.mrowczynska@glo2.onmicrosoft.com::94d811a2-9f90-448a-994f-44f38a3f6feb" providerId="AD" clId="Web-{4DE405EB-EB7F-4415-AE98-2D240FDB8B7F}" dt="2021-02-11T12:25:22.647" v="1"/>
          <pc:sldLayoutMkLst>
            <pc:docMk/>
            <pc:sldMasterMk cId="3202181677" sldId="2147483686"/>
            <pc:sldLayoutMk cId="1613517595" sldId="2147483675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647" v="1"/>
          <pc:sldLayoutMkLst>
            <pc:docMk/>
            <pc:sldMasterMk cId="3202181677" sldId="2147483686"/>
            <pc:sldLayoutMk cId="288569010" sldId="2147483676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647" v="1"/>
          <pc:sldLayoutMkLst>
            <pc:docMk/>
            <pc:sldMasterMk cId="3202181677" sldId="2147483686"/>
            <pc:sldLayoutMk cId="1327952428" sldId="2147483677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647" v="1"/>
          <pc:sldLayoutMkLst>
            <pc:docMk/>
            <pc:sldMasterMk cId="3202181677" sldId="2147483686"/>
            <pc:sldLayoutMk cId="2835411083" sldId="2147483678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647" v="1"/>
          <pc:sldLayoutMkLst>
            <pc:docMk/>
            <pc:sldMasterMk cId="3202181677" sldId="2147483686"/>
            <pc:sldLayoutMk cId="1717676991" sldId="2147483679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647" v="1"/>
          <pc:sldLayoutMkLst>
            <pc:docMk/>
            <pc:sldMasterMk cId="3202181677" sldId="2147483686"/>
            <pc:sldLayoutMk cId="6037281" sldId="2147483680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647" v="1"/>
          <pc:sldLayoutMkLst>
            <pc:docMk/>
            <pc:sldMasterMk cId="3202181677" sldId="2147483686"/>
            <pc:sldLayoutMk cId="1841612189" sldId="2147483681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647" v="1"/>
          <pc:sldLayoutMkLst>
            <pc:docMk/>
            <pc:sldMasterMk cId="3202181677" sldId="2147483686"/>
            <pc:sldLayoutMk cId="1618879448" sldId="2147483682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647" v="1"/>
          <pc:sldLayoutMkLst>
            <pc:docMk/>
            <pc:sldMasterMk cId="3202181677" sldId="2147483686"/>
            <pc:sldLayoutMk cId="2585635633" sldId="2147483683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647" v="1"/>
          <pc:sldLayoutMkLst>
            <pc:docMk/>
            <pc:sldMasterMk cId="3202181677" sldId="2147483686"/>
            <pc:sldLayoutMk cId="614034200" sldId="2147483684"/>
          </pc:sldLayoutMkLst>
        </pc:sldLayoutChg>
        <pc:sldLayoutChg chg="add del">
          <pc:chgData name="Oliwia Mrowczynska" userId="S::oliwia.mrowczynska@glo2.onmicrosoft.com::94d811a2-9f90-448a-994f-44f38a3f6feb" providerId="AD" clId="Web-{4DE405EB-EB7F-4415-AE98-2D240FDB8B7F}" dt="2021-02-11T12:25:22.647" v="1"/>
          <pc:sldLayoutMkLst>
            <pc:docMk/>
            <pc:sldMasterMk cId="3202181677" sldId="2147483686"/>
            <pc:sldLayoutMk cId="2849920869" sldId="214748368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February 11,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7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9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February 11,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3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43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3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Thursday, February 11,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8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1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9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Thursday, February 11,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4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February 11,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09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/>
          </a:bodyPr>
          <a:lstStyle/>
          <a:p>
            <a:r>
              <a:rPr lang="pl-PL" sz="5900"/>
              <a:t>ZDROWE ODŻYWIANIE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8055" y="4594098"/>
            <a:ext cx="5432045" cy="1356758"/>
          </a:xfrm>
        </p:spPr>
        <p:txBody>
          <a:bodyPr vert="horz" lIns="0" tIns="0" rIns="91440" bIns="0" rtlCol="0" anchor="t">
            <a:normAutofit/>
          </a:bodyPr>
          <a:lstStyle/>
          <a:p>
            <a:pPr algn="ctr"/>
            <a:r>
              <a:rPr lang="pl-PL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KROK PO KROKU</a:t>
            </a:r>
            <a:endParaRPr lang="pl-PL" sz="320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3" descr="Awokado przecięte na pół na zielonym tle">
            <a:extLst>
              <a:ext uri="{FF2B5EF4-FFF2-40B4-BE49-F238E27FC236}">
                <a16:creationId xmlns:a16="http://schemas.microsoft.com/office/drawing/2014/main" id="{F8A59F19-DBA7-4182-9077-D46E22EC5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68" r="4" b="4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47BB34-4724-4851-8CE1-12369518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C000"/>
                </a:solidFill>
              </a:rPr>
              <a:t>Co to jest zdrowe odżywianie?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C9A2C0-9BDE-42FE-A47E-BA1E8F91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91440" bIns="0" rtlCol="0" anchor="t">
            <a:normAutofit/>
          </a:bodyPr>
          <a:lstStyle/>
          <a:p>
            <a:pPr marL="449580" indent="-447675"/>
            <a:r>
              <a:rPr lang="pl-PL" sz="2800" dirty="0">
                <a:solidFill>
                  <a:srgbClr val="E8E2E3"/>
                </a:solidFill>
              </a:rPr>
              <a:t>Zdrowe odżywianie to dostarczanie w odpowiednim czasie odpowiedniej ilości i jakości składników pokarmowych (białek, cukrów, tłuszczy, witamin, składników mineralnych) niezbędnych do harmonijnego rozwoju i funkcjonowania organizmu ludzkiego.</a:t>
            </a:r>
            <a:endParaRPr lang="pl-PL" sz="2800">
              <a:solidFill>
                <a:srgbClr val="E8E2E3">
                  <a:alpha val="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0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471415-FAE6-48E1-B1D5-BC645FDF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422333"/>
          </a:xfrm>
        </p:spPr>
        <p:txBody>
          <a:bodyPr/>
          <a:lstStyle/>
          <a:p>
            <a:r>
              <a:rPr lang="pl-PL" dirty="0">
                <a:solidFill>
                  <a:srgbClr val="FFC000"/>
                </a:solidFill>
              </a:rPr>
              <a:t>Piramida żywieniowa</a:t>
            </a:r>
          </a:p>
        </p:txBody>
      </p:sp>
      <p:pic>
        <p:nvPicPr>
          <p:cNvPr id="4" name="Obraz 4" descr="Obraz zawierający tekst, naczynie, żywność&#10;&#10;Opis wygenerowany automatycznie">
            <a:extLst>
              <a:ext uri="{FF2B5EF4-FFF2-40B4-BE49-F238E27FC236}">
                <a16:creationId xmlns:a16="http://schemas.microsoft.com/office/drawing/2014/main" id="{DBBABEC7-6CD9-4686-97E1-E5A3EA845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350"/>
          <a:stretch/>
        </p:blipFill>
        <p:spPr>
          <a:xfrm>
            <a:off x="2048648" y="886936"/>
            <a:ext cx="8810884" cy="5579894"/>
          </a:xfrm>
        </p:spPr>
      </p:pic>
    </p:spTree>
    <p:extLst>
      <p:ext uri="{BB962C8B-B14F-4D97-AF65-F5344CB8AC3E}">
        <p14:creationId xmlns:p14="http://schemas.microsoft.com/office/powerpoint/2010/main" val="211444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939DD-C112-4686-8FF4-A7F1E03B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C000"/>
                </a:solidFill>
              </a:rPr>
              <a:t>Zdrowa dieta = zdrowe odżywianie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773ED5-46B3-4A16-A10A-3A43F9C32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91440" bIns="0" rtlCol="0" anchor="t">
            <a:normAutofit fontScale="92500" lnSpcReduction="20000"/>
          </a:bodyPr>
          <a:lstStyle/>
          <a:p>
            <a:pPr marL="449580" indent="-447675"/>
            <a:r>
              <a:rPr lang="pl-PL" sz="2800" dirty="0">
                <a:solidFill>
                  <a:srgbClr val="E8E2E3"/>
                </a:solidFill>
              </a:rPr>
              <a:t>Twoja dieta powinna składać się z co najmniej z czterech, a najlepiej pięciu posiłków dziennie.</a:t>
            </a:r>
          </a:p>
          <a:p>
            <a:pPr marL="449580" indent="-447675"/>
            <a:r>
              <a:rPr lang="pl-PL" sz="2800" dirty="0">
                <a:solidFill>
                  <a:srgbClr val="E8E2E3"/>
                </a:solidFill>
              </a:rPr>
              <a:t>Nie rezygnuj ze śniadania, to najważniejszy posiłek w ciągu dnia.</a:t>
            </a:r>
          </a:p>
          <a:p>
            <a:pPr marL="449580" indent="-447675"/>
            <a:r>
              <a:rPr lang="pl-PL" sz="2800" dirty="0">
                <a:solidFill>
                  <a:srgbClr val="E8E2E3"/>
                </a:solidFill>
              </a:rPr>
              <a:t>Nie czekaj z obiadem na wieczór, należy go zjeść wczesnym popołudniem.</a:t>
            </a:r>
          </a:p>
          <a:p>
            <a:pPr marL="449580" indent="-447675"/>
            <a:r>
              <a:rPr lang="pl-PL" sz="2800" dirty="0">
                <a:solidFill>
                  <a:srgbClr val="E8E2E3"/>
                </a:solidFill>
              </a:rPr>
              <a:t>Twoja kolacja powinna być mała i lekkostrawna. Zjedz ją nie później 3 godziny przed snem.</a:t>
            </a:r>
            <a:endParaRPr lang="pl-PL" sz="2800">
              <a:solidFill>
                <a:srgbClr val="E8E2E3">
                  <a:alpha val="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8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264443-21E0-4C92-B606-F462D1F5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C000"/>
                </a:solidFill>
              </a:rPr>
              <a:t>Dlaczego warto jeść owoce?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3E93E1-D9F7-47D0-B977-796173152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91440" bIns="0" rtlCol="0" anchor="t">
            <a:normAutofit/>
          </a:bodyPr>
          <a:lstStyle/>
          <a:p>
            <a:pPr marL="449580" indent="-447675"/>
            <a:r>
              <a:rPr lang="pl-PL" sz="2600" dirty="0">
                <a:solidFill>
                  <a:srgbClr val="E8E2E3"/>
                </a:solidFill>
              </a:rPr>
              <a:t>Truskawki – zapobiegają starzeniu się skóry</a:t>
            </a:r>
          </a:p>
          <a:p>
            <a:pPr marL="449580" indent="-447675"/>
            <a:r>
              <a:rPr lang="pl-PL" sz="2600" dirty="0">
                <a:solidFill>
                  <a:srgbClr val="E8E2E3"/>
                </a:solidFill>
              </a:rPr>
              <a:t>Banany - dodają energii</a:t>
            </a:r>
          </a:p>
          <a:p>
            <a:pPr marL="449580" indent="-447675"/>
            <a:r>
              <a:rPr lang="pl-PL" sz="2600" dirty="0">
                <a:solidFill>
                  <a:srgbClr val="E8E2E3"/>
                </a:solidFill>
              </a:rPr>
              <a:t>Winogrona - są korzystne dla serca</a:t>
            </a:r>
          </a:p>
          <a:p>
            <a:pPr marL="449580" indent="-447675"/>
            <a:r>
              <a:rPr lang="pl-PL" sz="2600" dirty="0">
                <a:solidFill>
                  <a:srgbClr val="E8E2E3"/>
                </a:solidFill>
              </a:rPr>
              <a:t>Ananasy - wspomagają trawienie</a:t>
            </a:r>
          </a:p>
          <a:p>
            <a:pPr marL="449580" indent="-447675"/>
            <a:r>
              <a:rPr lang="pl-PL" sz="2600" dirty="0">
                <a:solidFill>
                  <a:srgbClr val="E8E2E3"/>
                </a:solidFill>
              </a:rPr>
              <a:t>Mango – chroni skórę przed promieniowaniem UV</a:t>
            </a:r>
          </a:p>
          <a:p>
            <a:pPr marL="449580" indent="-447675"/>
            <a:endParaRPr lang="pl-PL" sz="2600" dirty="0">
              <a:solidFill>
                <a:srgbClr val="E8E2E3">
                  <a:alpha val="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1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E089DA-E564-4FC4-A353-74949E62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C000"/>
                </a:solidFill>
              </a:rPr>
              <a:t>Zdrowe tłuszcze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95A431-BB21-447C-8C46-6920967B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91440" bIns="0" rtlCol="0" anchor="t">
            <a:normAutofit/>
          </a:bodyPr>
          <a:lstStyle/>
          <a:p>
            <a:pPr marL="449580" indent="-447675"/>
            <a:r>
              <a:rPr lang="pl-PL" sz="2600" dirty="0">
                <a:solidFill>
                  <a:srgbClr val="E8E2E3"/>
                </a:solidFill>
              </a:rPr>
              <a:t>Ryby morskie</a:t>
            </a:r>
          </a:p>
          <a:p>
            <a:pPr marL="449580" indent="-447675"/>
            <a:r>
              <a:rPr lang="pl-PL" sz="2600" dirty="0">
                <a:solidFill>
                  <a:srgbClr val="E8E2E3"/>
                </a:solidFill>
              </a:rPr>
              <a:t>Orzechy, pestki dyni, słonecznika</a:t>
            </a:r>
          </a:p>
          <a:p>
            <a:pPr marL="449580" indent="-447675"/>
            <a:r>
              <a:rPr lang="pl-PL" sz="2600" dirty="0">
                <a:solidFill>
                  <a:srgbClr val="E8E2E3"/>
                </a:solidFill>
              </a:rPr>
              <a:t>Oliwa z oliwek</a:t>
            </a:r>
          </a:p>
          <a:p>
            <a:pPr marL="449580" indent="-447675"/>
            <a:r>
              <a:rPr lang="pl-PL" sz="2600" dirty="0">
                <a:solidFill>
                  <a:srgbClr val="E8E2E3"/>
                </a:solidFill>
              </a:rPr>
              <a:t>Olej lniany, rzepakowy, sezamowy</a:t>
            </a:r>
          </a:p>
          <a:p>
            <a:pPr marL="449580" indent="-447675"/>
            <a:r>
              <a:rPr lang="pl-PL" sz="2600" dirty="0">
                <a:solidFill>
                  <a:srgbClr val="E8E2E3"/>
                </a:solidFill>
              </a:rPr>
              <a:t>Awokado</a:t>
            </a:r>
            <a:endParaRPr lang="pl-PL" sz="2600" dirty="0">
              <a:solidFill>
                <a:srgbClr val="E8E2E3">
                  <a:alpha val="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58342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DarkSeedLeftStep">
      <a:dk1>
        <a:srgbClr val="000000"/>
      </a:dk1>
      <a:lt1>
        <a:srgbClr val="FFFFFF"/>
      </a:lt1>
      <a:dk2>
        <a:srgbClr val="243C22"/>
      </a:dk2>
      <a:lt2>
        <a:srgbClr val="E8E2E3"/>
      </a:lt2>
      <a:accent1>
        <a:srgbClr val="23B499"/>
      </a:accent1>
      <a:accent2>
        <a:srgbClr val="17B756"/>
      </a:accent2>
      <a:accent3>
        <a:srgbClr val="26B823"/>
      </a:accent3>
      <a:accent4>
        <a:srgbClr val="5BB416"/>
      </a:accent4>
      <a:accent5>
        <a:srgbClr val="95A921"/>
      </a:accent5>
      <a:accent6>
        <a:srgbClr val="CA9A19"/>
      </a:accent6>
      <a:hlink>
        <a:srgbClr val="6C892D"/>
      </a:hlink>
      <a:folHlink>
        <a:srgbClr val="7F7F7F"/>
      </a:folHlink>
    </a:clrScheme>
    <a:fontScheme name="Custom 3">
      <a:majorFont>
        <a:latin typeface="Sagona Book"/>
        <a:ea typeface=""/>
        <a:cs typeface=""/>
      </a:majorFont>
      <a:minorFont>
        <a:latin typeface="Univer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ThinLineVTI</vt:lpstr>
      <vt:lpstr>ZDROWE ODŻYWIANIE</vt:lpstr>
      <vt:lpstr>Co to jest zdrowe odżywianie?</vt:lpstr>
      <vt:lpstr>Piramida żywieniowa</vt:lpstr>
      <vt:lpstr>Zdrowa dieta = zdrowe odżywianie</vt:lpstr>
      <vt:lpstr>Dlaczego warto jeść owoce?</vt:lpstr>
      <vt:lpstr>Zdrowe tłuszcze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129</cp:revision>
  <dcterms:created xsi:type="dcterms:W3CDTF">2021-02-11T12:23:10Z</dcterms:created>
  <dcterms:modified xsi:type="dcterms:W3CDTF">2021-02-11T12:50:10Z</dcterms:modified>
</cp:coreProperties>
</file>